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halk_line_10x7.png" descr="chalk_line_10x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 anchor="t"/>
          <a:lstStyle>
            <a:lvl1pPr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ntisemitism: Threats and Root Causes"/>
          <p:cNvSpPr txBox="1">
            <a:spLocks noGrp="1"/>
          </p:cNvSpPr>
          <p:nvPr>
            <p:ph type="ctrTitle"/>
          </p:nvPr>
        </p:nvSpPr>
        <p:spPr>
          <a:xfrm>
            <a:off x="1270000" y="8001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Antisemitism: Threats and Root Causes</a:t>
            </a:r>
          </a:p>
        </p:txBody>
      </p:sp>
      <p:sp>
        <p:nvSpPr>
          <p:cNvPr id="129" name="Randall Blazak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431165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Randall Blazak</a:t>
            </a:r>
          </a:p>
          <a:p>
            <a:r>
              <a:t>Coalition Against Hate Crimes</a:t>
            </a:r>
          </a:p>
        </p:txBody>
      </p:sp>
      <p:pic>
        <p:nvPicPr>
          <p:cNvPr id="130" name="Screen Shot 2023-04-28 at 3.25.59 PM.png" descr="Screen Shot 2023-04-28 at 3.25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927" y="5651499"/>
            <a:ext cx="4163703" cy="4370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ntisemitism in the 20th Centu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Antisemitism in the 20th Century</a:t>
            </a:r>
          </a:p>
        </p:txBody>
      </p:sp>
      <p:sp>
        <p:nvSpPr>
          <p:cNvPr id="133" name="White supremacy and the politics of opportunit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White supremacy and the politics of opportunity</a:t>
            </a:r>
          </a:p>
          <a:p>
            <a:r>
              <a:t>Incorporating conspiracy theories about “the Jews”</a:t>
            </a:r>
          </a:p>
          <a:p>
            <a:r>
              <a:t>Timothy McVeigh and the militia war on “ZOG”</a:t>
            </a:r>
          </a:p>
        </p:txBody>
      </p:sp>
      <p:pic>
        <p:nvPicPr>
          <p:cNvPr id="134" name="kkk_immigrants_gettyimages-514702614.jpg" descr="kkk_immigrants_gettyimages-5147026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1057" y="3894815"/>
            <a:ext cx="6539501" cy="3678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Militia Funnel  (Travis McAdam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t>The Militia Funnel  </a:t>
            </a:r>
            <a:r>
              <a:rPr sz="2600" spc="200"/>
              <a:t>(Travis McAdam)</a:t>
            </a:r>
          </a:p>
        </p:txBody>
      </p:sp>
      <p:sp>
        <p:nvSpPr>
          <p:cNvPr id="137" name="Triangle"/>
          <p:cNvSpPr/>
          <p:nvPr/>
        </p:nvSpPr>
        <p:spPr>
          <a:xfrm>
            <a:off x="3106613" y="2078533"/>
            <a:ext cx="6791574" cy="6616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38" name="Mainstream Conservative Issues"/>
          <p:cNvSpPr txBox="1"/>
          <p:nvPr/>
        </p:nvSpPr>
        <p:spPr>
          <a:xfrm>
            <a:off x="3502099" y="2095499"/>
            <a:ext cx="600059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Mainstream Conservative Issues</a:t>
            </a:r>
          </a:p>
        </p:txBody>
      </p:sp>
      <p:sp>
        <p:nvSpPr>
          <p:cNvPr id="139" name="Anti-Government Rhetoric"/>
          <p:cNvSpPr txBox="1"/>
          <p:nvPr/>
        </p:nvSpPr>
        <p:spPr>
          <a:xfrm>
            <a:off x="4030623" y="3352798"/>
            <a:ext cx="494355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Anti-Government Rhetoric</a:t>
            </a:r>
          </a:p>
        </p:txBody>
      </p:sp>
      <p:sp>
        <p:nvSpPr>
          <p:cNvPr id="140" name="Conspiracy Theories"/>
          <p:cNvSpPr txBox="1"/>
          <p:nvPr/>
        </p:nvSpPr>
        <p:spPr>
          <a:xfrm>
            <a:off x="4583326" y="4413248"/>
            <a:ext cx="383814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Conspiracy Theories</a:t>
            </a:r>
          </a:p>
        </p:txBody>
      </p:sp>
      <p:sp>
        <p:nvSpPr>
          <p:cNvPr id="141" name="ZOG"/>
          <p:cNvSpPr txBox="1"/>
          <p:nvPr/>
        </p:nvSpPr>
        <p:spPr>
          <a:xfrm>
            <a:off x="5907175" y="5575298"/>
            <a:ext cx="98724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ZOG</a:t>
            </a:r>
          </a:p>
        </p:txBody>
      </p:sp>
      <p:sp>
        <p:nvSpPr>
          <p:cNvPr id="142" name="Revolution"/>
          <p:cNvSpPr txBox="1"/>
          <p:nvPr/>
        </p:nvSpPr>
        <p:spPr>
          <a:xfrm>
            <a:off x="5384748" y="6845299"/>
            <a:ext cx="223530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Revolution</a:t>
            </a:r>
          </a:p>
        </p:txBody>
      </p:sp>
      <p:sp>
        <p:nvSpPr>
          <p:cNvPr id="143" name="__________"/>
          <p:cNvSpPr txBox="1"/>
          <p:nvPr/>
        </p:nvSpPr>
        <p:spPr>
          <a:xfrm>
            <a:off x="5429247" y="6159498"/>
            <a:ext cx="21463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__________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ntisemitism in the 2020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Antisemitism in the 2020s</a:t>
            </a:r>
          </a:p>
        </p:txBody>
      </p:sp>
      <p:pic>
        <p:nvPicPr>
          <p:cNvPr id="146" name="npr.brightspotcdn.jpg" descr="npr.brightspotcd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700" y="3455818"/>
            <a:ext cx="9709276" cy="5461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ntisemitism in the 2020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Antisemitism in the 2020s</a:t>
            </a:r>
          </a:p>
        </p:txBody>
      </p:sp>
      <p:sp>
        <p:nvSpPr>
          <p:cNvPr id="149" name="COVID Conspiraci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COVID Conspiracies</a:t>
            </a:r>
          </a:p>
          <a:p>
            <a:r>
              <a:t>Social issues as driven by Soros, etc.</a:t>
            </a:r>
          </a:p>
          <a:p>
            <a:r>
              <a:t>Weaponizing Israel</a:t>
            </a:r>
          </a:p>
          <a:p>
            <a:r>
              <a:t>The Boogaloo</a:t>
            </a:r>
          </a:p>
        </p:txBody>
      </p:sp>
      <p:pic>
        <p:nvPicPr>
          <p:cNvPr id="150" name="Screen Shot 2023-04-28 at 3.28.30 PM.png" descr="Screen Shot 2023-04-28 at 3.28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554" y="3665837"/>
            <a:ext cx="6313492" cy="413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Militia Funnel  (revisited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t>The Militia Funnel  </a:t>
            </a:r>
            <a:r>
              <a:rPr sz="2600" spc="200"/>
              <a:t>(revisited)</a:t>
            </a:r>
          </a:p>
        </p:txBody>
      </p:sp>
      <p:sp>
        <p:nvSpPr>
          <p:cNvPr id="153" name="Triangle"/>
          <p:cNvSpPr/>
          <p:nvPr/>
        </p:nvSpPr>
        <p:spPr>
          <a:xfrm>
            <a:off x="3106613" y="2078533"/>
            <a:ext cx="6791574" cy="6616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54" name="Mainstream Conservative Issues + Anti-Lockdown"/>
          <p:cNvSpPr txBox="1"/>
          <p:nvPr/>
        </p:nvSpPr>
        <p:spPr>
          <a:xfrm>
            <a:off x="1881783" y="2095499"/>
            <a:ext cx="92412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Mainstream Conservative Issues + Anti-Lockdown</a:t>
            </a:r>
          </a:p>
        </p:txBody>
      </p:sp>
      <p:sp>
        <p:nvSpPr>
          <p:cNvPr id="155" name="“The Swamp”"/>
          <p:cNvSpPr txBox="1"/>
          <p:nvPr/>
        </p:nvSpPr>
        <p:spPr>
          <a:xfrm>
            <a:off x="5193538" y="3352798"/>
            <a:ext cx="261772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“The Swamp”</a:t>
            </a:r>
          </a:p>
        </p:txBody>
      </p:sp>
      <p:sp>
        <p:nvSpPr>
          <p:cNvPr id="156" name="QAnon: Deep State"/>
          <p:cNvSpPr txBox="1"/>
          <p:nvPr/>
        </p:nvSpPr>
        <p:spPr>
          <a:xfrm>
            <a:off x="4638395" y="4413248"/>
            <a:ext cx="372800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QAnon: Deep State</a:t>
            </a:r>
          </a:p>
        </p:txBody>
      </p:sp>
      <p:sp>
        <p:nvSpPr>
          <p:cNvPr id="157" name="ZOG"/>
          <p:cNvSpPr txBox="1"/>
          <p:nvPr/>
        </p:nvSpPr>
        <p:spPr>
          <a:xfrm>
            <a:off x="5907175" y="5575298"/>
            <a:ext cx="98724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ZOG</a:t>
            </a:r>
          </a:p>
        </p:txBody>
      </p:sp>
      <p:sp>
        <p:nvSpPr>
          <p:cNvPr id="158" name="Revolution"/>
          <p:cNvSpPr txBox="1"/>
          <p:nvPr/>
        </p:nvSpPr>
        <p:spPr>
          <a:xfrm>
            <a:off x="5384748" y="6845299"/>
            <a:ext cx="223530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Revolution</a:t>
            </a:r>
          </a:p>
        </p:txBody>
      </p:sp>
      <p:sp>
        <p:nvSpPr>
          <p:cNvPr id="159" name="__________"/>
          <p:cNvSpPr txBox="1"/>
          <p:nvPr/>
        </p:nvSpPr>
        <p:spPr>
          <a:xfrm>
            <a:off x="5429247" y="6159498"/>
            <a:ext cx="21463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__________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’s Driving the Surg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What’s Driving the Surge?</a:t>
            </a:r>
          </a:p>
        </p:txBody>
      </p:sp>
      <p:sp>
        <p:nvSpPr>
          <p:cNvPr id="162" name="Economic and demographic shift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Economic and demographic shifts</a:t>
            </a:r>
          </a:p>
          <a:p>
            <a:r>
              <a:t>Dark web generators </a:t>
            </a:r>
          </a:p>
          <a:p>
            <a:r>
              <a:t>Social media spreaders</a:t>
            </a:r>
          </a:p>
          <a:p>
            <a:r>
              <a:t>Charismatic conspirators</a:t>
            </a:r>
          </a:p>
          <a:p>
            <a:r>
              <a:t>Opportunistic hate groups</a:t>
            </a:r>
          </a:p>
        </p:txBody>
      </p:sp>
      <p:pic>
        <p:nvPicPr>
          <p:cNvPr id="163" name="Screen Shot 2023-04-28 at 3.29.17 PM.png" descr="Screen Shot 2023-04-28 at 3.29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6375" y="3857923"/>
            <a:ext cx="6666116" cy="4015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at is the impact of mainstreaming old conspiracy theori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5280"/>
            </a:lvl1pPr>
          </a:lstStyle>
          <a:p>
            <a:r>
              <a:t>What is the impact of mainstreaming old conspiracy theories?</a:t>
            </a:r>
          </a:p>
        </p:txBody>
      </p:sp>
      <p:pic>
        <p:nvPicPr>
          <p:cNvPr id="166" name="Screenshot 2021-09-24 at 17.01.36.png" descr="Screenshot 2021-09-24 at 17.01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2896" y="3313518"/>
            <a:ext cx="9959008" cy="6224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Avenir Next</vt:lpstr>
      <vt:lpstr>Avenir Next Medium</vt:lpstr>
      <vt:lpstr>Helvetica</vt:lpstr>
      <vt:lpstr>Helvetica Light</vt:lpstr>
      <vt:lpstr>Helvetica Neue</vt:lpstr>
      <vt:lpstr>Gradient</vt:lpstr>
      <vt:lpstr>Antisemitism: Threats and Root Causes</vt:lpstr>
      <vt:lpstr>Antisemitism in the 20th Century</vt:lpstr>
      <vt:lpstr>The Militia Funnel  (Travis McAdam)</vt:lpstr>
      <vt:lpstr>Antisemitism in the 2020s</vt:lpstr>
      <vt:lpstr>Antisemitism in the 2020s</vt:lpstr>
      <vt:lpstr>The Militia Funnel  (revisited)</vt:lpstr>
      <vt:lpstr>What’s Driving the Surge?</vt:lpstr>
      <vt:lpstr>What is the impact of mainstreaming old conspiracy theories?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Antisemitism: Threats and Root Causes</dc:title>
  <dc:creator>Tracy Alifanz</dc:creator>
  <cp:lastModifiedBy>Tracy Alifanz</cp:lastModifiedBy>
  <cp:revision>1</cp:revision>
  <dcterms:modified xsi:type="dcterms:W3CDTF">2023-05-04T19:16:29Z</dcterms:modified>
</cp:coreProperties>
</file>